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6838c48d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6838c48d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Easy 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CODEMENDORS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Easy go is an application which automates the navigation.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/>
              <a:t>Uses machine learning OCR.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We have developed  Android app  Website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Currently there is no mechanism in any maps application where we can upload pictures and takes its text as an output.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Implementing the revenue model into Maps.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Make navigation more easy..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 are planning to launch it on android as well as on Internet so that we can cover as much as audience as possible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Application is very easy to access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Our target audience will be all the persons who are using the maps for navigating ..</a:t>
            </a:r>
            <a:endParaRPr/>
          </a:p>
        </p:txBody>
      </p:sp>
      <p:pic>
        <p:nvPicPr>
          <p:cNvPr descr="offset_comp_267026.jpg" id="253" name="Google Shape;253;p20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4" name="Google Shape;254;p20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55" name="Google Shape;255;p20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56" name="Google Shape;256;p2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Technology Stack</a:t>
            </a:r>
            <a:endParaRPr/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Python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Machine learning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Android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>
                <a:solidFill>
                  <a:srgbClr val="FFFFFF"/>
                </a:solidFill>
              </a:rPr>
              <a:t>Web development 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264" name="Google Shape;264;p21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65" name="Google Shape;265;p2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5306175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21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Andorid app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Machine learning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1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Website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1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1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6396082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1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1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Python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1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289" name="Google Shape;289;p21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295" name="Google Shape;295;p22"/>
          <p:cNvSpPr txBox="1"/>
          <p:nvPr/>
        </p:nvSpPr>
        <p:spPr>
          <a:xfrm>
            <a:off x="812750" y="1904850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/>
          </a:p>
        </p:txBody>
      </p:sp>
      <p:sp>
        <p:nvSpPr>
          <p:cNvPr id="296" name="Google Shape;296;p22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Take a picture containing address  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2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</a:t>
            </a:r>
            <a:endParaRPr/>
          </a:p>
        </p:txBody>
      </p:sp>
      <p:sp>
        <p:nvSpPr>
          <p:cNvPr id="298" name="Google Shape;298;p22"/>
          <p:cNvSpPr txBox="1"/>
          <p:nvPr/>
        </p:nvSpPr>
        <p:spPr>
          <a:xfrm>
            <a:off x="812750" y="38659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OCR process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2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Show Result</a:t>
            </a:r>
            <a:endParaRPr/>
          </a:p>
        </p:txBody>
      </p:sp>
      <p:sp>
        <p:nvSpPr>
          <p:cNvPr id="300" name="Google Shape;300;p22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Getting the shortest path posssible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22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Getting the directions.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3" name="Google Shape;303;p22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2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2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2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22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2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2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22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12" name="Google Shape;312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22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5" name="Google Shape;315;p2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16" name="Google Shape;316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22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9" name="Google Shape;319;p22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20" name="Google Shape;320;p22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2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3" name="Google Shape;323;p22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24" name="Google Shape;324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22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22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333" name="Google Shape;333;p23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Screenshot of our application.</a:t>
            </a:r>
            <a:endParaRPr/>
          </a:p>
        </p:txBody>
      </p:sp>
      <p:sp>
        <p:nvSpPr>
          <p:cNvPr id="334" name="Google Shape;334;p23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35" name="Google Shape;335;p23"/>
          <p:cNvGrpSpPr/>
          <p:nvPr/>
        </p:nvGrpSpPr>
        <p:grpSpPr>
          <a:xfrm>
            <a:off x="2887062" y="879151"/>
            <a:ext cx="5689010" cy="3764188"/>
            <a:chOff x="3553042" y="1657806"/>
            <a:chExt cx="3461100" cy="2671532"/>
          </a:xfrm>
        </p:grpSpPr>
        <p:sp>
          <p:nvSpPr>
            <p:cNvPr id="336" name="Google Shape;336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4" name="Google Shape;344;p23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0" y="1329325"/>
            <a:ext cx="4758300" cy="23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3"/>
          <p:cNvSpPr/>
          <p:nvPr/>
        </p:nvSpPr>
        <p:spPr>
          <a:xfrm flipH="1">
            <a:off x="2887050" y="1330375"/>
            <a:ext cx="4758300" cy="24816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7050" y="970400"/>
            <a:ext cx="5625926" cy="27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 Application </a:t>
            </a:r>
            <a:endParaRPr/>
          </a:p>
        </p:txBody>
      </p:sp>
      <p:pic>
        <p:nvPicPr>
          <p:cNvPr id="354" name="Google Shape;3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27" y="1565574"/>
            <a:ext cx="4984824" cy="30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1275" y="-107150"/>
            <a:ext cx="2240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5"/>
          <p:cNvSpPr txBox="1"/>
          <p:nvPr>
            <p:ph type="title"/>
          </p:nvPr>
        </p:nvSpPr>
        <p:spPr>
          <a:xfrm>
            <a:off x="2988475" y="2035975"/>
            <a:ext cx="50958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Thank you!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                         </a:t>
            </a:r>
            <a:r>
              <a:rPr lang="en-GB" sz="1400"/>
              <a:t>By Team Codemendors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